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57"/>
  </p:notesMasterIdLst>
  <p:handoutMasterIdLst>
    <p:handoutMasterId r:id="rId5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EECC4B-E74F-4A62-A58A-348C0B0448E0}" v="2" dt="2024-10-31T12:08:46.1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80" autoAdjust="0"/>
    <p:restoredTop sz="96374" autoAdjust="0"/>
  </p:normalViewPr>
  <p:slideViewPr>
    <p:cSldViewPr>
      <p:cViewPr varScale="1">
        <p:scale>
          <a:sx n="119" d="100"/>
          <a:sy n="119" d="100"/>
        </p:scale>
        <p:origin x="792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land, James R" userId="df8bc3f8-71fb-4c03-949f-ec5e4153872d" providerId="ADAL" clId="{C4EECC4B-E74F-4A62-A58A-348C0B0448E0}"/>
    <pc:docChg chg="modSld">
      <pc:chgData name="Gerland, James R" userId="df8bc3f8-71fb-4c03-949f-ec5e4153872d" providerId="ADAL" clId="{C4EECC4B-E74F-4A62-A58A-348C0B0448E0}" dt="2024-10-31T12:08:43.308" v="0" actId="20578"/>
      <pc:docMkLst>
        <pc:docMk/>
      </pc:docMkLst>
      <pc:sldChg chg="modSp">
        <pc:chgData name="Gerland, James R" userId="df8bc3f8-71fb-4c03-949f-ec5e4153872d" providerId="ADAL" clId="{C4EECC4B-E74F-4A62-A58A-348C0B0448E0}" dt="2024-10-31T12:08:43.308" v="0" actId="20578"/>
        <pc:sldMkLst>
          <pc:docMk/>
          <pc:sldMk cId="1817903241" sldId="288"/>
        </pc:sldMkLst>
        <pc:spChg chg="mod">
          <ac:chgData name="Gerland, James R" userId="df8bc3f8-71fb-4c03-949f-ec5e4153872d" providerId="ADAL" clId="{C4EECC4B-E74F-4A62-A58A-348C0B0448E0}" dt="2024-10-31T12:08:43.308" v="0" actId="20578"/>
          <ac:spMkLst>
            <pc:docMk/>
            <pc:sldMk cId="1817903241" sldId="288"/>
            <ac:spMk id="7" creationId="{48731F89-610D-4634-A5CD-A2C0F11A3D1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10/31/2024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>
                <a:solidFill>
                  <a:srgbClr val="000099"/>
                </a:solidFill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C19,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C19,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35052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11430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C19,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8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C19,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C19,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C19,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100398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3581400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C19,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EF58C0E8-60FA-4BC0-AAD9-770871265AB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2800" y="4572000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71630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2743200" y="6248400"/>
            <a:ext cx="3657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b="1" i="1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Murach's C++ Programming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2018,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182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D9C3774-0346-4267-B01B-B6DD528B9FDC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914400" y="3810000"/>
            <a:ext cx="7315200" cy="205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062CE6-0142-4A17-BF14-B9B5257BF8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200400"/>
            <a:ext cx="7315200" cy="5334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391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86" r:id="rId5"/>
    <p:sldLayoutId id="2147483691" r:id="rId6"/>
    <p:sldLayoutId id="2147483680" r:id="rId7"/>
    <p:sldLayoutId id="2147483683" r:id="rId8"/>
    <p:sldLayoutId id="2147483681" r:id="rId9"/>
    <p:sldLayoutId id="2147483674" r:id="rId10"/>
    <p:sldLayoutId id="2147483687" r:id="rId11"/>
    <p:sldLayoutId id="2147483690" r:id="rId12"/>
    <p:sldLayoutId id="2147483676" r:id="rId13"/>
    <p:sldLayoutId id="2147483675" r:id="rId14"/>
    <p:sldLayoutId id="2147483684" r:id="rId15"/>
    <p:sldLayoutId id="2147483692" r:id="rId16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39E6-CBAB-4D34-86FB-7A3994E3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Murach’s</a:t>
            </a:r>
            <a:r>
              <a:rPr lang="en-US" dirty="0"/>
              <a:t> PHP and MySQL (4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3BF-E882-4FDD-BF7D-5A4B763B88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19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16D83-BE49-4784-8094-3F5B093151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200" y="2590800"/>
            <a:ext cx="5943600" cy="914400"/>
          </a:xfrm>
        </p:spPr>
        <p:txBody>
          <a:bodyPr/>
          <a:lstStyle/>
          <a:p>
            <a:r>
              <a:rPr lang="en-US" dirty="0"/>
              <a:t>Professional PHP for working with MySQL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957F-70DD-4276-9D6A-A8EA860A9A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89623-2D1C-4227-9DEF-8261D6E5F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90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681974F-A1E6-4DD5-9BAF-E838380C5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of the PDO class for inserting, updating, and deleting data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371DB4F-C3BE-421D-8943-54A074E983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sql_statement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execute an INSERT statement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category_id_q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-&gt;quote($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code_q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-&gt;quote($code);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name_q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-&gt;quote($name);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price_q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-&gt;quote($price);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"INSERT INTO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VALUES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category_id_q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code_q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name_q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price_q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insert_count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-&gt;exec($query);</a:t>
            </a: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F5B606-1E64-4057-AE80-4D694EF29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2065F4-59B0-4370-A5A4-A4AE11BEC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660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66CDE-7A71-464E-9243-81200046E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execute an UPDATE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BEF6BF-2747-492F-B0DC-D76B7AE2D2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product_id_q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-&gt;quote($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price_q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-&gt;quote($price);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"UPDATE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SET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price_q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product_id_q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update_count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-&gt;exec($query);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execute a DELETE statement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product_id_q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-&gt;quote($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"DELETE FROM products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product_id_q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-&gt;exec($query);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AE158A-0D47-45B4-861F-9033D04E7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E4A7A3-5275-43BE-8600-22AB95A56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567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99BE8-1AD0-473E-8161-516E67183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display the row counts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2DD648-83EF-422C-B656-B43E977117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&lt;p&gt;Insert count: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insert_count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&lt;/p&gt;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&lt;p&gt;Update count: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update_count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&lt;/p&gt;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&lt;p&gt;Delete count: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delete_count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&lt;/p&gt;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D20BD0-4766-4437-831E-7F4BBA93E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FD2D8C-4481-4A48-9131-F85854212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429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939B4-8C6B-446D-9D04-298733888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methods of the PDO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4D304-BF24-4C49-91D5-CDE1C103A7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prepare(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sql_statement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lastInsertId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methods of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PDOStatement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$param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execute()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3037B7-27C4-485F-82F5-F216FCD05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671629-DA38-45A4-9630-9FAC700F6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372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204A3-85EA-4998-9D81-B6031BD71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to return a result set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18B423-DD48-47AF-B965-BF8C62F470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'SELECT * FROM products';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$products =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 ($products as $product)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$product['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 . '&lt;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1B8270-041D-4112-9866-8AF6AC8EC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B8424D-21D7-4FE8-994C-A0965305D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841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EEE7B-4DF2-46EB-A6C1-C2E7230FF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fetch() to loop through a result set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06F55-DFE4-4AA3-821D-24CD0087AE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'SELECT * FROM products';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 = $statement-&gt;fetch();        // get first row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while ($product != null)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$product['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 . '&lt;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$product = $statement-&gt;fetch();    // get next row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B93462-4B78-4012-961D-CBAB33791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C8C504-4293-433A-BB82-CB81BF22D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054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BB0EB-8F19-4CF1-AD6A-2F6861CE2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named parameters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3391E1-5909-4B88-A252-8DD61EBC0F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'SELECT * FROM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AND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':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':price'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$price);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$products =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5D4F76-B3F6-49D3-9C1C-6E40010C7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4D1CCF-C50B-4ABA-8E8C-F73EC3B40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625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22164-1AF7-4DF7-88F4-A11AAE55F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question mark parameters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06602-3A7B-46E8-8938-66885749E5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'SELECT * FROM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AND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$price);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$products =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9379CD-F54B-4B32-8BC4-C294A2739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DA579E-D81E-4788-AFB9-3B46D6C3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352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97285-0313-465B-BF00-1B16F8F75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modify data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5463DE-409D-46B5-B946-184A8204D0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Sample data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2;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$code 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hofner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 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Hofner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Icon';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$price = '499.99';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Prepare and execute the statement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'INSERT INTO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VALUES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(: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:code, :name, :price)';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(':code', $code);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(':name', $name);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(':price', $price);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$success = 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row_count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B6294B-78E8-48E0-B0E3-EF02044B2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AFB8C6-A07D-4D86-8CA9-C56D58899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6106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99AE8-F54B-46B0-8310-CB9458F93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modify data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FA37C7-A67B-41F2-A6C9-7D7D8EE778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Get the last automatically generated product ID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lastInsertId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Display a message to the user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($success)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"&lt;p&gt;$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row_count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row(s) was inserted with this ID: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&lt;/p&gt;";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"&lt;p&gt;No rows were inserted.&lt;/p&gt;";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1034F6-BFBF-4D77-95B1-610F08BD5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0499A9-5331-4F57-9743-D9D21D7CF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516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4062C-5BD7-4CF6-A7CA-4DBA360A9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 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C2194-E613-4106-9C8F-B1AD1AC4CC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PHP Data Objects (PDO) to develop new database-driven web applications.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the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mysqli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extension to develop new database-driven web applications.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B6880C-0AF4-43F3-9B51-6FAEBB329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FC7938-5352-44AF-A4D9-3706EFA71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6643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C398F-F263-44CA-9CB9-7885A46A3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three error modes for PDO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A2B980-FCB1-478B-80A1-B03435BCCC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ERRMODE_SILENT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ERRMODE_WARNING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ERRMODE_EXCEPTION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Setting the error mode with the PDO constructor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dsn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mysql:host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localhost;dbname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=my_guitar_shop2';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$username = '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mgs_user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$password = 'pa55word';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$options = [PDO::ATTR_ERRMODE =&gt; PDO::ERRMODE_EXCEPTION];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PDO($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dsn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$username, $password, $options);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 (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PDOException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$e-&gt;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"&lt;p&gt;Error connecting to database: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&lt;/p&gt;";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exit();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Setting the mode with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setAttribute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setAttribute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b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PDO::ATTR_ERRMODE, PDO::ERRMODE_EXCEPTION);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869264-94FB-425C-906D-23D947F2D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820F0D-92A1-4910-9B5E-D90DB15B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8979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A3376-AA7E-4E0D-AED1-E4CF0956B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catch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PDOException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FC304C-FE56-4E21-B7B3-7D692ABA3B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$query = 'SELECT * FROM product';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$products =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PDOException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"&lt;p&gt;Database error: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&lt;/p&gt;";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exit();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64CB79-66D6-4FA9-905B-DB17EEAB8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FFA49A-B926-4A83-9E23-362CC7983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6922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31D00-CFD6-45D1-90AA-CDAADBD43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PDO: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025D8-14A6-4864-A2C9-696F8AA4DC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Database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dsn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mysql:host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localhost;dbname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=my_guitar_shop2';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$username =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mgs_user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$password = 'pa55word';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$options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[PDO::ATTR_ERRMODE =&gt; PDO::ERRMODE_EXCEPTION];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function __construct() {}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(!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(self::$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self::$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PDO(self::$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dsn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self::$username,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self::$password, self::$options);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 catch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PDOException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self::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self::$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598AD8-8630-431A-B674-75D079A4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B80DE2-8FD4-4942-B83E-FBC96CBE8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828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2A7D-692C-4C9E-A6D7-BBF952FA7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PDO: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37563E-3B4B-4846-84B1-9FFAC17DC9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global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app_path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 'errors/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db_error.php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exit();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942431-3D39-428A-8E76-D3653D00B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1A9695-1AD6-4F97-A59F-369391CB0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2383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AA2A4-E807-45A4-8FA2-4DF2F407A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PDO: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1588F4-F7AF-4C8E-B54E-DA182AABCA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getCategories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 'SELECT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FROM categories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ORDER BY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$rows = 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$categories = [];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foreach ($rows as $row)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$categories[] = new Category($row['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$row['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$categories;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catch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PDOException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Database::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9AD7EF-9455-44A0-92CD-B7717D6B6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6443FD-8CF7-4B01-814E-85D4A1D7A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7358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345D4-88D3-4FF0-8F5E-F52E6D053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PDO: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87921-E071-41C2-ACAF-415EC537C2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 'SELECT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FROM categories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WHERE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$row = $statement-&gt;fetch();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new Category(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$row['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'], row['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catch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PDOException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Database::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D6B3A0-CC92-4976-8A3C-EBAE6B8B4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9207D1-F79F-495A-8A05-89739957F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5424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81752-2C71-4244-8429-03C245E97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PDO: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3AD75-E858-4E9A-A08C-65EB404EAB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2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getProductsByCategory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$category =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'SELECT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description,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FROM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WHERE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endParaRPr lang="en-US" sz="12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ORDER BY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 =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$rows =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$products = [];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foreach ($rows as $row)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$products[] = self::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loadProduct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($row, $category);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$products;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catch (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PDOException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Database::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sz="1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3D8B3-AEE6-4A90-BC9E-3C8AD621A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A9AAA9-6B42-4211-8E38-9DF5F2503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4051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576D6-D826-4BDB-BF79-F58B999C7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PDO: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69E47-31C7-4CAE-910B-4A2B3D5703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284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function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loadProduct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($row, $category)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$product = new Product($category, $row['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$row['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'], $row['description'], $row['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$row['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($row['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$product;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getProduct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'SELECT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description,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FROM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WHERE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 =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$row = $statement-&gt;fetch();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$category =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($row['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$product = self::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loadProduct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($row, $category);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$product;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catch (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PDOException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Database::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9CE82D-57F1-4FCD-BE99-6DD326CA3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173A8B-8828-4953-A5D0-40EADD88E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670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292F2-2F33-4913-800D-85E7E8A00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PDO: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01FD8-D529-4F0F-9EA4-4A9D06A13B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284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addProduct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($product)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'INSERT INTO products (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description,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dateAdded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VALUES (: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:code, :name, :description, :price,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NOW())';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$statement =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(':code',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getCode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(':name',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getName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(':description',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getDescription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(':price',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getPrice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getDiscountPercent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// Get the last product ID that was automatically generated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lastInsertId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return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} catch (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PDOException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Database::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BF6509-D3EC-4E06-90DA-6C5BB513A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2426EB-C4A4-47E2-8AC7-372F85DC8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2478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33412-6F5A-4355-9E14-A38AD8EF5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PDO: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579826-DD26-4EB7-B169-3E749B621D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284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updateProduct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($product)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 'UPDATE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SET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:name,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:code,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description = :description,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:price,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endParaRPr lang="en-US" sz="12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WHERE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 =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(':code',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getCode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(':name',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getName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(':description',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getDescription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(':price',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getPrice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getDiscountPercent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row_count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rowCount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row_count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catch (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PDOException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Database::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CAF045-7264-4B90-946B-2EBABFA6A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891016-8B0F-4209-A206-9BD45ECD8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819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48F4A-02E9-4336-8719-F26E211F6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 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CF3C47-E393-45E9-823A-9A8D579378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general terms, describe the three PHP extensions that you can use with the MySQL API.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the use of PHP Data Objects (PDO) and the use of the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mysqli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extension.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dynamic and prepared statements.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Distinguish between named and question mark parameters.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exception error mode when working with PDO.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error reporting modes when working with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mysqli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mysqli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both its procedural and object-oriented styles.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74EB2D-1358-4A57-B436-0F8B6D273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FC6705-FF0D-44DC-8C9C-570C0422B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3369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F021D-AA5A-4A3C-B5E8-0B2CAF17F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PDO: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5)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1AECAC-3EDB-490C-8D52-2472CCB09D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deleteProduct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 'DELETE FROM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WHERE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 =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row_count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rowCount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row_count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catch (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PDOException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Database::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47E76C-DAA5-4D0D-99F3-9F152570B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30A0F0-3DE5-4311-A562-BE7375980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5585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88607-B9DA-4B67-A26E-E8EDC8071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Information for a MySQL database connection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9CBF0-133F-4D41-8002-7E1533B66A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$host = 'localhost';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$username 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mgs_user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$password = 'pa55word';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'my_guitar_shop1';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connect to the database (object-oriented)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@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$host, $username, $password,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connect to the database (procedural)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@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mysqli_connect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$host, $username, $password,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635FDA-0CD9-442A-BE0C-CF6666CAB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52799E-25B5-4DA2-9705-4BE0C20A4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871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86C6B-5BE2-46EC-8298-8977E48F5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 reporting modes for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6D0E2-181A-4023-8096-AC313DA21C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MYSQLI_REPORT_OFF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MYSQLI_REPORT_ERROR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MYSQLI_REPORT_STRICT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MYSQLI_REPORT_INDEX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MYSQLI_REPORT_ALL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Setting the mode (objected-oriented)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$driver = new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mysqli_driver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$driver-&gt;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report_mode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MYSQLI_REPORT_ERROR |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MYSQLI_REPORT_STRICT;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Setting the mode (procedural)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mysqli_report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(MYSQLI_REPORT_ERROR |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MYSQLI_REPORT_STRICT);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A0CA48-8B00-4B5E-9C4B-5749315E9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09BC50-F139-4594-9F0F-96B0F8418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858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7817382-A3F5-4649-9209-161448A14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try/catch statement for catching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mysqli_sql_exception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objects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8731F89-610D-4634-A5CD-A2C0F11A3D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mysqli_connect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$host, $username, $password,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db_name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mysqli_sql_exception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$e-&gt;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"&lt;p&gt;Error connecting to database: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&lt;/p&gt;";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exit();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595725-6251-42B6-A310-B19B87D08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BB3DBA-4169-4D6E-8726-E7B7BB8C7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9032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89D4-158D-4DD5-BC30-B95207CDB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working with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426E2-52DD-4812-B9F7-83D3D5CD02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procedural style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object-oriented style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error suppression operator (</a:t>
            </a:r>
            <a:r>
              <a:rPr lang="en-US" sz="1600" b="1" spc="-1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@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9AAFD5-2C07-40F4-8FC2-7EE791C78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0B0C54-5E04-41C6-8665-2127EEB01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3613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7273E-A35B-43CB-81C6-F4C4FB1C0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Methods of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for selecting data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7ED69F-636F-489D-9514-E60C0ADCF1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query(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select_statement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real_escape_string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escape_string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property of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mysqli_resultset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num_rows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of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mysqli_resultset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fetch_assoc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5510A1-F392-4183-B9DA-B9C0AF062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00B963-A7C9-40F5-A1F6-9E70F5EAD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450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22CCA-12A1-4FF7-B634-EFA6AFEA3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execute a SELECT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83E0FD-FAAF-4E71-A7B8-191474850A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Escape the parameters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category_id_esc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escape_string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Manually add single quotes around parameters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"SELECT * FROM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category_id_esc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Execute the statement and catch errors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$result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-&gt;query($query);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row_count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$result-&gt;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num_rows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mysqli_sql_exception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"&lt;p&gt;Database error: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&lt;/p&gt;";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exit();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4BD3AA-852B-44A0-B128-D19C4A3E0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F6B9D1-357E-4959-8EB7-53D085D4E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7534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E6E2E-943C-4447-811B-19CC00BD8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display the results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C04432-0BB7-4633-8425-F6DA7A203D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($i = 0; $i &lt;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row_count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$i++) 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$product = $result-&gt;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fetch_assoc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&lt;tr&gt;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&lt;td&gt;&lt;?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&lt;td&gt;&lt;?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&lt;td&gt;&lt;?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&lt;td&gt;&lt;?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&lt;td&gt;&lt;?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$product['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']; ?&gt;&lt;/td&gt;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&lt;/tr&gt;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free resources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$result-&gt;free();    // close the result set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-&gt;close();       // close the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connection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720636-0121-4D7F-B9DF-FEDA02DCD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DFEDD1-12A9-4F87-8E3B-1F3D5101D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4929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A7315051-290A-4F79-983B-F07187E46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Properties of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checking the result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4C2D02A-B598-4670-98E6-0019EDF7D4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affected_rows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insert_id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A8B6BF-5A6A-4244-925A-91610D50F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A882F7-2AD1-467D-99B0-07ECAADBC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0532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8DB75-4410-4041-8447-AD8E8517A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execute an INSERT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2C117-559F-45BB-83BC-08E8EB822E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28163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Escape the parameters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category_id_esc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escape_string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code_esc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escape_string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($code);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name_esc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escape_string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($name);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price_esc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escape_string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($price);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"INSERT INTO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VALUES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('$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category_id_esc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'$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code_esc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'$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name_esc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'$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price_esc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-&gt;query($query);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$count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affected_rows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"&lt;p&gt;$count product(s) were added.&lt;/p&gt;";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Get the product ID that was automatically generated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"&lt;p&gt;Generated product ID: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&lt;/p&gt;";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mysqli_sql_exception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$e-&gt;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"&lt;p&gt;An error occurred: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&lt;/p&gt;";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BC8B2B-ADA1-40BA-B0FA-CA7ACA82E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836875-0E38-429A-A380-6C0840303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437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C2976-2818-4CD3-968B-54B752401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 (PHP Data Objects)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72769D-43F5-4828-A033-741DFE5E9B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 included with current versions of PHP.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Provides an object-oriented interface.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Provides a consistent interface that’s portable between other database servers such as Oracle, DB2, Microsoft SQL Server, and PostgreSQL.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Takes advantage of most features found in MySQL.</a:t>
            </a:r>
          </a:p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Doesn’t work with early versions of PHP.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Doesn’t take advantage of some advanced features found in MySQL, such as multiple statements.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8B857C-FAD0-408D-A37E-DAD94C01A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E8EC7C-62F9-4472-BF75-3FDC663FD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42226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6200C-C7A9-42D8-9F70-D8922B35D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of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8C178-EC9F-4217-BFD2-7ACFBF2A39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prepare(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sql_statement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171700" marR="0" indent="-2171700">
              <a:spcBef>
                <a:spcPts val="3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Four methods of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mysqli_stmt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bind_param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]...)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bind_result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$v1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$v2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]...)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execute()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fetch()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close()</a:t>
            </a: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57062D-4E57-4B72-A219-83AF2A04D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A8F5B4-83DA-4104-BA5F-005540E1E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3006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61AB01F-C4D1-4B86-9680-D47E74356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3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execute a prepared statement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returns a result set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AC146BE-239A-4E30-9D4D-049437F92B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"SELECT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FROM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?";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bind_param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("i",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bind_result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($code, $name,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mysqli_sql_exception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"&lt;p&gt;Database error: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&lt;/p&gt;";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exit();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36C3E9-3FC9-4538-BF26-6AF360287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1A89C9-B0DA-473B-9858-6C671A225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3812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C9CD9-525F-4ADD-8BA5-2F8860CBA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display the result set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84795-FB5A-46F1-BE5A-0A742E5A9E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while($statement-&gt;fetch()) : ?&gt;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&lt;tr&gt;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&lt;td&gt;&lt;?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$code; ?&gt;&lt;/td&gt;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&lt;td&gt;&lt;?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$name; ?&gt;&lt;/td&gt;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&lt;td&gt;&lt;?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?&gt;&lt;/td&gt;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&lt;/tr&gt;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endwhile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close the statement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$statement-&gt;close();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86D1BF-7D6F-4FC2-B51E-DB2BD7915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D92177-C76A-4871-999D-9502F71D9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67439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4EC957C-E59B-4CBE-8A0A-77EF5F1D8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execute a prepared statement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modifies data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6B7068B-FB3E-404D-A4B3-CC2BF54724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"INSERT INTO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VALUES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(?, ?, ?, ?)";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bind_param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$code,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$name, $price);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$count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affected_rows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"&lt;p&gt;$count product(s) were added.&lt;/p&gt;";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$statement-&gt;close();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catch(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mysqli_sql_exception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"&lt;p&gt;An error occurred: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&lt;/p&gt;";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6C539C-51EB-40BC-94B5-4C9F0682E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9647C4-5C0C-4AE0-A077-A44548114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41071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893B315-D6EC-498A-AD87-2E8B499C4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Object-oriented statements compared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procedural statements (part 1)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B49E029-448F-4E0D-9C48-DC15136D29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-&gt;query($query);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mysqli_query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$row = $result-&gt;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fetch_assoc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$row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mysqli_fetch_assoc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($result);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row_count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$result-&gt;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num_rows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row_count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mysqli_num_rows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($result);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$count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affected_rows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$count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mysqli_affected_rows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$result-&gt;free();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mysqli_free_result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($result);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mysqli_prepare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$query);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6795B9-CEF8-4170-ABDF-2B0D509DD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641A22-248F-4297-B5A2-D9E53D1DA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9881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24EB9AA-E112-4307-A32D-F15CB95FA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Object-oriented statements compared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procedural statements (part 2)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7900EB6-036D-492D-B61D-9B6A1B318D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bind_param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("i",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mysqli_bind_param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($statement, "i",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$success = $statement-&gt;execute();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$success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mysqli_execute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($statement);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-&gt;close();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mysqli_close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5794E9-C1FB-4093-BBF1-42C1F4322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5BA896-3694-4E9F-B5DD-1790E8A61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94824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984CC-CDE1-4C3E-98F8-9FA6B0E8D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C9F2D-8C59-4752-9E9A-276249926A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Database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$host = 'localhost';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$username =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mgs_user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$password = 'pa55word';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$database = 'my_guitar_shop2';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function __construct() {}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(!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(self::$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self::$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self::$host, self::$username, self::$password,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self::$database);        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 catch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mysqli_sql_exception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self::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self::$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59B8DA-251C-4EF3-8B49-8129A4E05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3088CB-ADFB-4EEF-96C1-666DD758A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7025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CC91D-2927-4A14-8A87-94849C50B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D8D36-6919-4014-9928-84A2D5E2BB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global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app_path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 'errors/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db_error.php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exit();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43763B-D7B1-4E5C-90EB-CD422771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2F4EA8-3EB0-4601-ACAD-6BE2B29E8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65506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3A274-05DF-4392-89C0-420BED982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6200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5CB66-70DB-4EE4-971F-010F251BF8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getCategories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 'SELECT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FROM categories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ORDER BY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$result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-&gt;query($query);        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$categories = [];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for ($i = 0; $i &lt; $result-&gt;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num_rows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$i++)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$row = $result-&gt;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fetch_assoc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$categories[] = new Category($row['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$row['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$result-&gt;free();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$categories;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catch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mysqli_sql_exception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Database::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6DE103-4ABA-4CF9-BBCA-558E77D0B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FDDB75-311A-4B51-9A70-00A9F968C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5658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4E329-8966-4F12-8B89-BF6743C54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6200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D389CB-4ACD-428E-B75B-069A640B01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 'SELECT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categoryName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FROM categories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WHERE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?';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 =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bind_param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("i",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bind_result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($id, $name);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$statement-&gt;fetch();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$statement-&gt;close();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new Category($id, $name);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catch (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mysqli_sql_exception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Database::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($e-&gt;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412EE9-82B9-4F50-9E96-ACA326EB5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185ED9-BEB3-4C44-9BD4-EBADA87EF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12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03B20-E34C-440E-918A-A9F9FA80C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(MySQL improved extension)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B70D98-3CC5-4BAC-B54E-E5D8B35AAF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 included with current versions of PHP.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Provides both an object-oriented interface and a procedural interface.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Takes advantage of all features found in MySQL.</a:t>
            </a:r>
          </a:p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Can’t be used with other database servers.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BDFA71-427D-4B69-8E74-41447D5EB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B0D5DC-255B-49C9-9981-5A7E89B68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46536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D7BC3-E46A-49C8-82B2-4B16F2FE8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4676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00AB58-B5BC-4769-800E-6AA588EF25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3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getProductsByCategory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$category =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'SELECT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description,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FROM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WHERE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?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ORDER BY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bind_param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("i",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bind_result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$code, $name,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$description, $price,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$statement-&gt;execute();</a:t>
            </a:r>
          </a:p>
          <a:p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B8EEB7-7222-4900-8C4A-4F2D40289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169939-683E-4A91-A2C7-088670A87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14143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64232-B1A2-4181-924B-F6EC6C998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5438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484D47-5314-4357-99FE-A547A406EB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$products = [];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while($statement-&gt;fetch())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$products[]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self::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loadProduct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($category,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$code,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$name, $description, $price,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$statement-&gt;close();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$products;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catch (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mysqli_sql_exception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Database::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3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function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loadProduct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$category,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$code, $name,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$description, $price,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$product = new Product(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$category, $code, $name, $description,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$price,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$product-&gt;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$product;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761F99-BF9C-4D40-BA91-1A3B7E6BE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42CE85-5595-492A-BBCA-A77AAA9A6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5064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F9F4F-09CE-4969-B292-88247C17B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5438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BECDE-59B0-45A9-939F-B98E6751B4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getProduct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'SELECT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description,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FROM products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WHERE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?';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bind_param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("i",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bind_result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$code,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$name, $description, $price,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$statement-&gt;fetch();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$statement-&gt;close();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$category =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self::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loadProduct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($category,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$code,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$name, $description, $price,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catch (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mysqli_sql_exception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Database::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4CAE09-C367-43BB-B0AA-B6FBA74E3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0E4B07-A842-49FF-81D0-462DFCDA5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62238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95C55-EA61-44F5-A8C8-6035DEB1B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6200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3FFD4C-1467-4152-AEF7-C001E556BE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addProduct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($product)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'INSERT INTO products (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description,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dateAdded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VALUES (?, ?, ?, ?, ?, ?, NOW())';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$product-&gt;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$code = $product-&gt;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getCode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$name = $product-&gt;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getName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$desc = $product-&gt;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getDescription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$price = $product-&gt;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getPrice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$percent = $product-&gt;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getDiscountPercent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bind_param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isssdd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$code, $name,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$desc, $price, $percent);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$statement-&gt;close();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insert_id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catch (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mysqli_sql_exception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Database::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05F5CA-DF06-4592-AF4D-6A3AED71B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F6282D-5526-430E-BEC8-0BCE32532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37181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380F2-9AD0-4870-8A39-2FBC1D69E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5438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5)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B0F106-9C17-4BBC-AC4A-344D1B29DC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updateProduct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($product)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 'UPDATE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SET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?,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?,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?,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description = ?,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?,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?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WHERE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?';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$product-&gt;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$product-&gt;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$code = $product-&gt;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getCode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$name = $product-&gt;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getName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$desc = $product-&gt;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getDescription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$price = $product-&gt;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getPrice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$percent = $product-&gt;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getDiscountPercent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bind_param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isssddi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$code, $name,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$desc, $price, $percent,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$statement-&gt;close();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affected_rows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catch (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mysqli_sql_exception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Database::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5C5A1A-40E1-4A2E-AA0C-F03AFC8D5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609201-19B6-4CB5-BFA7-0E0408A96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05981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2643D-E190-480D-B876-B3251310B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0323"/>
            <a:ext cx="74676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in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model/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6)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7E7644-3069-4836-AFFD-338C149D34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static function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deleteProduct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 'DELETE FROM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WHERE 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?';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 =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bind_param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("i",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$statement-&gt;close();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return $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affected_rows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catch (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mysqli_sql_exception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Database::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($e-&gt;</a:t>
            </a:r>
            <a:r>
              <a:rPr lang="en-US" sz="13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3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3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9D4B0-56C0-486B-8CA6-DCA30B821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07E151-599B-4395-A7F5-77AD0E7C3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230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B0235-A489-4ECB-BD8C-1520969DD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(MySQL extension)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010C5-F4E8-4DD5-A677-B479F96A99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Works with older versions of PHP.</a:t>
            </a:r>
          </a:p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Doesn’t take advantage of the advanced features found in MySQL.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 not included with current versions of PHP.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48D375-CED5-47AB-A4D5-C5922C347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DC661A-A6AF-4235-97D5-969A3273F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440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E342C-E7E3-4B83-B7FF-94B6C0C29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working with a MySQL database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51AE54-ABF7-4B05-A86A-9A49300D2D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Application Programming Interface (API)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extension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PHP Data Objects (PDO)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data abstraction layer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BBFCF-6706-41F6-852D-6EE169613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40C1D5-6694-4626-8971-F05F95F6D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392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4BB34-FE59-4E86-BF96-16AB71188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methods of the PDO class for selecting data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1ADBDA-F271-4070-8C33-8D1DA55732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query(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select_statement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quote(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$input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query() method with the SELECT statement coded in a variable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'SELECT * FROM products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ORDER BY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$products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-&gt;query($query);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$products contains the result set</a:t>
            </a: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195816-2D11-431B-897C-641ADCAB6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006A4B-F140-4DB8-8E80-C0BCE4463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593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3AF57FE-A424-4D0B-B7C1-1C24A948A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query() method with the SELECT statement coded as the argument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2999F06-22F0-4614-868E-AF50EB5D9E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$products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-&gt;query('SELECT * FROM products');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unquoted parameter (not secure!)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"SELECT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FROM products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$products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-&gt;query($query);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quoted parameter (more secure)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product_id_q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-&gt;quote($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$query = "SELECT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FROM products WHERE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product_id_q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$products =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-&gt;query($query);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8985F6-EA0E-42D7-A1BE-1DA0B8DF7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1EE2FD-F0AE-4E62-BC9B-DA3436200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208733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559EF3C0-4B4D-4009-8932-B7E9BB24B956}" vid="{207E6EB6-5B63-4C91-9F06-4D6B6B3F1B0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1066</TotalTime>
  <Words>6541</Words>
  <Application>Microsoft Office PowerPoint</Application>
  <PresentationFormat>On-screen Show (4:3)</PresentationFormat>
  <Paragraphs>921</Paragraphs>
  <Slides>55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1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PHP and MySQL (4th Edition)</vt:lpstr>
      <vt:lpstr>Applied objectives</vt:lpstr>
      <vt:lpstr>Knowledge objectives</vt:lpstr>
      <vt:lpstr>PDO (PHP Data Objects)</vt:lpstr>
      <vt:lpstr>mysqli (MySQL improved extension)</vt:lpstr>
      <vt:lpstr>MySql (MySQL extension)</vt:lpstr>
      <vt:lpstr>Key terms for working with a MySQL database</vt:lpstr>
      <vt:lpstr>Two methods of the PDO class for selecting data</vt:lpstr>
      <vt:lpstr>A query() method with the SELECT statement coded as the argument</vt:lpstr>
      <vt:lpstr>A method of the PDO class for inserting, updating, and deleting data</vt:lpstr>
      <vt:lpstr>How to execute an UPDATE statement</vt:lpstr>
      <vt:lpstr>How to display the row counts </vt:lpstr>
      <vt:lpstr>Some methods of the PDO class</vt:lpstr>
      <vt:lpstr>Using fetchAll() to return a result set</vt:lpstr>
      <vt:lpstr>Using fetch() to loop through a result set</vt:lpstr>
      <vt:lpstr>How to use named parameters</vt:lpstr>
      <vt:lpstr>How to use question mark parameters</vt:lpstr>
      <vt:lpstr>How to modify data (part 1)</vt:lpstr>
      <vt:lpstr>How to modify data (part 2)</vt:lpstr>
      <vt:lpstr>The three error modes for PDO</vt:lpstr>
      <vt:lpstr>How to catch PDOException objects</vt:lpstr>
      <vt:lpstr>Model in PDO: model/database.php file (part 1)</vt:lpstr>
      <vt:lpstr>Model in PDO: model/database.php file (part 2)</vt:lpstr>
      <vt:lpstr>Model in PDO: model/category_db.php file (part 1)</vt:lpstr>
      <vt:lpstr>Model in PDO: model/category_db.php file (part 2)</vt:lpstr>
      <vt:lpstr>Model in PDO: model/product_db.php file (part 1)</vt:lpstr>
      <vt:lpstr>Model in PDO: model/product_db.php file (part 2)</vt:lpstr>
      <vt:lpstr>Model in PDO: model/product_db.php file (part 3)</vt:lpstr>
      <vt:lpstr>Model in PDO: model/product_db.php file (part 4)</vt:lpstr>
      <vt:lpstr>Model in PDO: model/product_db.php file (part 5)</vt:lpstr>
      <vt:lpstr>Information for a MySQL database connection</vt:lpstr>
      <vt:lpstr>Error reporting modes for mysqli</vt:lpstr>
      <vt:lpstr>A try/catch statement for catching mysqli_sql_exception objects</vt:lpstr>
      <vt:lpstr>Key terms for working with mysqli</vt:lpstr>
      <vt:lpstr>Methods of the mysqli class for selecting data</vt:lpstr>
      <vt:lpstr>How to execute a SELECT statement</vt:lpstr>
      <vt:lpstr>How to display the results</vt:lpstr>
      <vt:lpstr>Properties of the mysqli class  for checking the result</vt:lpstr>
      <vt:lpstr>How to execute an INSERT statement</vt:lpstr>
      <vt:lpstr>A method of the mysqli class</vt:lpstr>
      <vt:lpstr>How to execute a prepared statement  that returns a result set</vt:lpstr>
      <vt:lpstr>How to display the result set</vt:lpstr>
      <vt:lpstr>How to execute a prepared statement  that modifies data</vt:lpstr>
      <vt:lpstr>Object-oriented statements compared  to procedural statements (part 1)</vt:lpstr>
      <vt:lpstr>Object-oriented statements compared  to procedural statements (part 2)</vt:lpstr>
      <vt:lpstr>Model in mysqli: model/database.php file (part 1)</vt:lpstr>
      <vt:lpstr>Model in mysqli: model/database.php file (part 2)</vt:lpstr>
      <vt:lpstr>Model in mysqli: model/category_db.php file (part 1)</vt:lpstr>
      <vt:lpstr>Model in mysqli: model/category_db.php file (part 2)</vt:lpstr>
      <vt:lpstr>Model in mysqli: model/product_db.php file (part 1)</vt:lpstr>
      <vt:lpstr>Model in mysqli: model/product_db.php file (part 2)</vt:lpstr>
      <vt:lpstr>Model in mysqli: model/product_db.php file (part 3)</vt:lpstr>
      <vt:lpstr>Model in mysqli: model/product_db.php file (part 4)</vt:lpstr>
      <vt:lpstr>Model in mysqli: model/product_db.php file (part 5)</vt:lpstr>
      <vt:lpstr>Model in mysqli: model/product_db.php file (part 6)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PHP and MySQL (4th Edition)</dc:title>
  <dc:creator>Anne Boehm</dc:creator>
  <cp:lastModifiedBy>Jim Gerland</cp:lastModifiedBy>
  <cp:revision>105</cp:revision>
  <cp:lastPrinted>2016-01-14T23:03:16Z</cp:lastPrinted>
  <dcterms:created xsi:type="dcterms:W3CDTF">2022-04-04T18:14:02Z</dcterms:created>
  <dcterms:modified xsi:type="dcterms:W3CDTF">2024-10-31T12:08:52Z</dcterms:modified>
</cp:coreProperties>
</file>